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82572"/>
            <a:ext cx="10947042" cy="2231578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48. A LIAN PEN KUMPIPA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0399"/>
            <a:ext cx="12192000" cy="2843150"/>
          </a:xfrm>
        </p:spPr>
        <p:txBody>
          <a:bodyPr>
            <a:normAutofit/>
          </a:bodyPr>
          <a:lstStyle/>
          <a:p>
            <a:r>
              <a:rPr lang="en-US" sz="3200" dirty="0"/>
              <a:t>Come Thou Almighty King! </a:t>
            </a:r>
          </a:p>
          <a:p>
            <a:r>
              <a:rPr lang="en-US" sz="3200" dirty="0"/>
              <a:t>1 John 5:7</a:t>
            </a:r>
          </a:p>
          <a:p>
            <a:r>
              <a:rPr lang="en-US" sz="3200" dirty="0"/>
              <a:t>Felice de Giardini, 1716-1796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 </a:t>
            </a:r>
          </a:p>
          <a:p>
            <a:r>
              <a:rPr lang="en-US" sz="3200" dirty="0"/>
              <a:t> 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phat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la, ko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0595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9221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pawl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it ding hi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80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48. A LIAN PEN KUMPIPA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2018-12-14T15:29:12Z</dcterms:modified>
</cp:coreProperties>
</file>